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4" r:id="rId7"/>
    <p:sldId id="265" r:id="rId8"/>
    <p:sldId id="268" r:id="rId9"/>
    <p:sldId id="266" r:id="rId10"/>
  </p:sldIdLst>
  <p:sldSz cx="12192000" cy="6858000"/>
  <p:notesSz cx="6858000" cy="9144000"/>
  <p:defaultTextStyle>
    <a:defPPr>
      <a:defRPr lang="en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ECB8B9-7EA3-B1EE-CC87-551B37CBB573}" v="4" dt="2025-12-09T19:06:30.6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33DFA-0190-9F30-BB84-E1DCD1F75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7F5397-1151-8C53-5AD8-00A7793473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EBB64-30BF-C9E1-1650-3A277485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5A845-544D-142B-2802-A8C4A05EC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8361B-E701-4BC7-117E-8A3D6D84F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933920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2A7D9-41B7-6D6B-EE47-9E078A272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F28-319D-865B-E7C4-08EEB933B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2926A-514B-9F10-A069-F23E08298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62305-9E9A-A85F-B2B0-DC4672ADF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29F6D-64FB-48E8-E2AB-A89B8D21F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01141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6053B5-93BD-E657-0A58-502F0D196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02BAED-826B-35E6-F657-AC4174C99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E9BC7-69F5-63DF-5B9B-25B136C97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E9299-FDCE-D84F-56DE-7477D1A8A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C7D7C-F942-1D17-E8DC-7FD4F8789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10509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64DDF-90AF-216D-71DA-004E74D9D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24638-95BB-0CAD-88DC-32311E460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39A1C-7A63-D113-0B99-1164E263A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0BB26-D061-9914-932E-4D8B17467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17AB9-34EC-1F16-1229-BBE149B1F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82290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6FAE4-7CEB-0FFB-B082-46949186B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5C2C0-8404-FFB9-FB8A-B13F4B502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AE07-CAAA-5305-EBED-4D2F08E96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82A16-8362-4E4E-B6B0-1913D8AB5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50A95-3780-8EA0-2DA9-6E45B087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29927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8FF8F-37FE-CC87-DD94-4FDD31FE7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5D180-60CD-F01F-699B-48E3C2721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FB92E-A301-954A-DEF7-5C050F290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89138-1C96-B300-2377-4A3249F5A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42AAF-AC4F-23FB-E636-1AC1B567C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1A998-A5CA-D1C2-66C1-AC9D88804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50425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BF830-39DD-B7F2-B2A0-C047788E1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3B27D-448F-FB29-2321-F09EB1DE3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021B8-37EB-4AA2-D8B0-012642779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ECE18-51A5-420B-C4E8-E6ECCD479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B82CF4-948E-C7A9-C986-BBC3BF53C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06DA17-8953-63E3-7731-816B9A690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BC4389-87CA-8C5A-F618-4DE591E35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B5CCF7-EC90-7B51-98E1-3DCBC98B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646086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FD7E-3B3C-7531-1A8A-023A5D5D0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BCF3B8-C6FF-BD6F-ED7C-40E7FFD0D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0067E-5225-1374-32E4-B73D27D6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11C613-B55E-763A-EB1F-F12A0B9AC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621186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93845E-F88E-A9A5-5FA7-6BF9CECFA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D53F36-FB12-5CFF-4FDF-52605B5D6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54B88-EAB7-566E-98F9-A5CEF67F1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59824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210AC-3D9C-D622-86CE-B683C0009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216B2-CA37-7581-B5C5-AC81595CB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5D69E-59BD-AAB3-3940-A5F2848A3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3E6D6-D388-CABA-8FEF-701779385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CADA05-0860-FF3B-3629-955072F8B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FC925-A8DC-EFFA-4A09-6CF64DCB8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46163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C4FF8-43F6-9FF4-790C-13FFF124D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410233-5BF4-BBD1-E1DE-8D5A9D8D4D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75CD65-3B03-5BA8-DCC5-CEBE8DD2FF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ABD06-021C-F581-200E-A37E27592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B553BA-1A6C-CFB5-5215-9CC3E285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C6EBB-4AB4-DCA1-35BC-221373942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834905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AA667-5AB8-49E8-79B1-FFF5D32AF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28B84-2177-0116-B60F-F376A573C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03CAE-AB4D-7EDA-06F1-8BE830A4B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5B91B-6085-084C-8D09-59B26B618389}" type="datetimeFigureOut">
              <a:rPr lang="en-MX" smtClean="0"/>
              <a:t>12/09/2025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7E9B5-4BDA-B983-98B1-4839F9FA2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33FD7-26A8-8408-1A81-EB898E819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719DA-0A59-A04A-8441-49CA45BCFA62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981727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ertificate&#10;&#10;Description automatically generated">
            <a:extLst>
              <a:ext uri="{FF2B5EF4-FFF2-40B4-BE49-F238E27FC236}">
                <a16:creationId xmlns:a16="http://schemas.microsoft.com/office/drawing/2014/main" id="{B49367F5-8895-9C17-D33F-55FA4337E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2333"/>
            <a:ext cx="12268203" cy="681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82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779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ertificate with black text&#10;&#10;Description automatically generated">
            <a:extLst>
              <a:ext uri="{FF2B5EF4-FFF2-40B4-BE49-F238E27FC236}">
                <a16:creationId xmlns:a16="http://schemas.microsoft.com/office/drawing/2014/main" id="{989C6EB5-3248-D8EB-2A2F-3B2A0BDC1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13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6EF4440F-DC86-CB7A-14D5-35B90A1DD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69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ertificate with black text&#10;&#10;Description automatically generated">
            <a:extLst>
              <a:ext uri="{FF2B5EF4-FFF2-40B4-BE49-F238E27FC236}">
                <a16:creationId xmlns:a16="http://schemas.microsoft.com/office/drawing/2014/main" id="{B645FBDC-BDCC-55EC-4AC9-32C895A3C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9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423AB861-0B06-A391-373C-CFB7731B4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99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ertificate with black text&#10;&#10;Description automatically generated">
            <a:extLst>
              <a:ext uri="{FF2B5EF4-FFF2-40B4-BE49-F238E27FC236}">
                <a16:creationId xmlns:a16="http://schemas.microsoft.com/office/drawing/2014/main" id="{B88C6035-34FA-A537-353D-E747BFA84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56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3708E-EADA-B9F7-9F46-5CD01246F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327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DC1BC-EF47-D777-180C-989247660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ertificate&#10;&#10;Description automatically generated">
            <a:extLst>
              <a:ext uri="{FF2B5EF4-FFF2-40B4-BE49-F238E27FC236}">
                <a16:creationId xmlns:a16="http://schemas.microsoft.com/office/drawing/2014/main" id="{D21FF9F0-AE55-EC71-116A-AC504EE42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2333"/>
            <a:ext cx="12268203" cy="681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00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18</cp:revision>
  <dcterms:created xsi:type="dcterms:W3CDTF">2025-09-04T01:44:49Z</dcterms:created>
  <dcterms:modified xsi:type="dcterms:W3CDTF">2025-12-09T19:07:05Z</dcterms:modified>
</cp:coreProperties>
</file>